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975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711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0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877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050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65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192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43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652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9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64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ECA84-9018-4CBB-B094-C7873E3E1679}" type="datetimeFigureOut">
              <a:rPr lang="es-ES" smtClean="0"/>
              <a:t>01/03/2011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A622C-386F-49C2-B389-D167273E96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392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¿Cómo LA TECNOLOGIA INFLUYE EN EL AREA INDUSTRIAL?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TALLER INDIVIDUAL –PARCIAL1</a:t>
            </a:r>
          </a:p>
          <a:p>
            <a:r>
              <a:rPr lang="es-ES" sz="1600" dirty="0" smtClean="0"/>
              <a:t>LEER YESCRIBIR EN EL LABERINTO TECNOLOGICO</a:t>
            </a:r>
          </a:p>
          <a:p>
            <a:r>
              <a:rPr lang="es-ES" sz="1600" dirty="0" smtClean="0"/>
              <a:t>POR: ANGELA ORDOÑEZ</a:t>
            </a:r>
          </a:p>
          <a:p>
            <a:r>
              <a:rPr lang="es-ES" sz="1600" dirty="0" smtClean="0"/>
              <a:t>DOCENTE: DIEGO PINILLA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6173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¿Cómo LA TECNOLOGIA INFLUYE EN EL AREA INDUSTRIAL?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algn="just"/>
            <a:r>
              <a:rPr lang="es-ES" dirty="0" smtClean="0"/>
              <a:t>En el «mundo industrial avanzado» vemos que las maquinas realizan la mayor parte de los trabajo en el área industrial y agrícola. Con ayuda de las maquinas controladas por ordenador las empresas pueden producir bienes únicos y baratos ayudando así ala economía de la misma organización.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436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En el siglo XX los avances </a:t>
            </a:r>
            <a:r>
              <a:rPr lang="es-ES" dirty="0" err="1" smtClean="0"/>
              <a:t>tecnologicos</a:t>
            </a:r>
            <a:r>
              <a:rPr lang="es-ES" dirty="0" smtClean="0"/>
              <a:t> fueron insuperables, con un ritmo mucho mayor que en siglos anteriores.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En el caso de las pequeñas empresas o </a:t>
            </a:r>
            <a:r>
              <a:rPr lang="es-ES" dirty="0" err="1" smtClean="0"/>
              <a:t>paises</a:t>
            </a:r>
            <a:r>
              <a:rPr lang="es-ES" dirty="0" smtClean="0"/>
              <a:t> que tienen menos </a:t>
            </a:r>
            <a:r>
              <a:rPr lang="es-ES" dirty="0" err="1" smtClean="0"/>
              <a:t>capacidada</a:t>
            </a:r>
            <a:r>
              <a:rPr lang="es-ES" dirty="0" smtClean="0"/>
              <a:t> de </a:t>
            </a:r>
            <a:r>
              <a:rPr lang="es-ES" dirty="0" err="1" smtClean="0"/>
              <a:t>adquisicion</a:t>
            </a:r>
            <a:r>
              <a:rPr lang="es-ES" dirty="0" smtClean="0"/>
              <a:t> han optado por reestructurarse . Es decir  reduciendo la mano de obra y aumentando la </a:t>
            </a:r>
            <a:r>
              <a:rPr lang="es-ES" dirty="0" err="1" smtClean="0"/>
              <a:t>produccion</a:t>
            </a:r>
            <a:r>
              <a:rPr lang="es-ES" dirty="0" smtClean="0"/>
              <a:t> con menos gente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2736304" cy="20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85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/>
          </a:bodyPr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En conclusión la tecnología ha influido de forma positiva en cuanto la parte económica de una empresa u organización pero no se debe dejar de lado el gran problema que significa para los obreros de la empresa ; por que día a día se ve amenazada por las maquinas.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0"/>
            <a:ext cx="309634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036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192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¿Cómo LA TECNOLOGIA INFLUYE EN EL AREA INDUSTRIAL?</vt:lpstr>
      <vt:lpstr>¿Cómo LA TECNOLOGIA INFLUYE EN EL AREA INDUSTRIAL?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¿Cómo LA TECNOLOGIA INFLUYE EN EL AREA INDUSTRIAL?</dc:title>
  <dc:creator>Luffi</dc:creator>
  <cp:lastModifiedBy>Luffi</cp:lastModifiedBy>
  <cp:revision>4</cp:revision>
  <dcterms:created xsi:type="dcterms:W3CDTF">2011-03-02T00:46:01Z</dcterms:created>
  <dcterms:modified xsi:type="dcterms:W3CDTF">2011-03-02T01:22:39Z</dcterms:modified>
</cp:coreProperties>
</file>